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9" r:id="rId4"/>
    <p:sldId id="285" r:id="rId5"/>
    <p:sldId id="296" r:id="rId7"/>
  </p:sldIdLst>
  <p:sldSz cx="12192635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7717155" y="2343785"/>
            <a:ext cx="447611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三期项目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       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招商点位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9415" y="4127500"/>
            <a:ext cx="1562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（国际</a:t>
            </a:r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有税）</a:t>
            </a:r>
            <a:endParaRPr lang="zh-CN" altLang="en-US" b="1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2847340"/>
            <a:ext cx="2686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17.4M\22.8M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国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际北禁区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           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  <a:endParaRPr lang="zh-CN" altLang="en-US" sz="2400" b="1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273050"/>
            <a:ext cx="9362440" cy="616204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091170" y="1976120"/>
            <a:ext cx="1987550" cy="939165"/>
          </a:xfrm>
          <a:prstGeom prst="roundRect">
            <a:avLst/>
          </a:prstGeom>
          <a:gradFill>
            <a:gsLst>
              <a:gs pos="100000">
                <a:srgbClr val="FE4444">
                  <a:alpha val="54000"/>
                </a:srgbClr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753110" y="3910965"/>
          <a:ext cx="7148195" cy="268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55"/>
                <a:gridCol w="1316355"/>
                <a:gridCol w="1316990"/>
                <a:gridCol w="1598295"/>
                <a:gridCol w="1600200"/>
              </a:tblGrid>
              <a:tr h="556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标段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编号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面积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（平方米）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业态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经营范围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1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H17.4-001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154.5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H17.4-002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117.6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品牌咖啡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3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H17.4-003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106.1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零售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特产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4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H17.4-039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76.1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零售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品牌便利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60045"/>
            <a:ext cx="8914765" cy="35509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390" y="861695"/>
            <a:ext cx="2350135" cy="26435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20980" y="158750"/>
            <a:ext cx="7010400" cy="3678555"/>
            <a:chOff x="348" y="250"/>
            <a:chExt cx="11040" cy="5793"/>
          </a:xfrm>
        </p:grpSpPr>
        <p:sp>
          <p:nvSpPr>
            <p:cNvPr id="12" name="文本框 11"/>
            <p:cNvSpPr txBox="1"/>
            <p:nvPr/>
          </p:nvSpPr>
          <p:spPr>
            <a:xfrm>
              <a:off x="348" y="250"/>
              <a:ext cx="6541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主楼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17.4M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商业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-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禁区内（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北国际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出发）</a:t>
              </a:r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677" y="3497"/>
              <a:ext cx="2697" cy="2546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8691" y="3497"/>
              <a:ext cx="2697" cy="2546"/>
            </a:xfrm>
            <a:prstGeom prst="rect">
              <a:avLst/>
            </a:prstGeom>
            <a:solidFill>
              <a:schemeClr val="bg2">
                <a:alpha val="8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874" y="1227"/>
              <a:ext cx="4234" cy="2977"/>
            </a:xfrm>
            <a:prstGeom prst="rect">
              <a:avLst/>
            </a:prstGeom>
            <a:solidFill>
              <a:schemeClr val="bg2">
                <a:alpha val="72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240665" y="384175"/>
            <a:ext cx="9644380" cy="4438015"/>
            <a:chOff x="379" y="605"/>
            <a:chExt cx="15188" cy="698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" y="605"/>
              <a:ext cx="15188" cy="6989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/>
          </p:nvSpPr>
          <p:spPr>
            <a:xfrm>
              <a:off x="1787" y="6013"/>
              <a:ext cx="288" cy="287"/>
            </a:xfrm>
            <a:custGeom>
              <a:avLst/>
              <a:gdLst>
                <a:gd name="connisteX0" fmla="*/ 24130 w 182880"/>
                <a:gd name="connsiteY0" fmla="*/ 0 h 182245"/>
                <a:gd name="connisteX1" fmla="*/ 0 w 182880"/>
                <a:gd name="connsiteY1" fmla="*/ 182245 h 182245"/>
                <a:gd name="connisteX2" fmla="*/ 173355 w 182880"/>
                <a:gd name="connsiteY2" fmla="*/ 177800 h 182245"/>
                <a:gd name="connisteX3" fmla="*/ 182880 w 182880"/>
                <a:gd name="connsiteY3" fmla="*/ 47625 h 182245"/>
                <a:gd name="connisteX4" fmla="*/ 24130 w 182880"/>
                <a:gd name="connsiteY4" fmla="*/ 0 h 18224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82880" h="182245">
                  <a:moveTo>
                    <a:pt x="24130" y="0"/>
                  </a:moveTo>
                  <a:lnTo>
                    <a:pt x="0" y="182245"/>
                  </a:lnTo>
                  <a:lnTo>
                    <a:pt x="173355" y="177800"/>
                  </a:lnTo>
                  <a:lnTo>
                    <a:pt x="182880" y="47625"/>
                  </a:lnTo>
                  <a:lnTo>
                    <a:pt x="24130" y="0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5" y="4935"/>
              <a:ext cx="189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>
                  <a:solidFill>
                    <a:srgbClr val="FF0000"/>
                  </a:solidFill>
                  <a:highlight>
                    <a:srgbClr val="C0C0C0"/>
                  </a:highlight>
                  <a:latin typeface="仿宋" panose="02010609060101010101" charset="-122"/>
                  <a:ea typeface="仿宋" panose="02010609060101010101" charset="-122"/>
                </a:rPr>
                <a:t>外币兑换</a:t>
              </a:r>
              <a:endParaRPr lang="zh-CN" altLang="en-US" sz="2000" b="1">
                <a:solidFill>
                  <a:srgbClr val="FF0000"/>
                </a:solidFill>
                <a:highlight>
                  <a:srgbClr val="C0C0C0"/>
                </a:highlight>
                <a:latin typeface="仿宋" panose="02010609060101010101" charset="-122"/>
                <a:ea typeface="仿宋" panose="02010609060101010101" charset="-122"/>
              </a:endParaRPr>
            </a:p>
          </p:txBody>
        </p:sp>
        <p:cxnSp>
          <p:nvCxnSpPr>
            <p:cNvPr id="5" name="直接箭头连接符 4"/>
            <p:cNvCxnSpPr>
              <a:stCxn id="4" idx="2"/>
            </p:cNvCxnSpPr>
            <p:nvPr/>
          </p:nvCxnSpPr>
          <p:spPr>
            <a:xfrm>
              <a:off x="1743" y="5563"/>
              <a:ext cx="127" cy="3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220980" y="158750"/>
            <a:ext cx="386397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主楼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6M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服务柜台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-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  <a:sym typeface="+mn-ea"/>
              </a:rPr>
              <a:t>禁区外（荷花谷）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605" y="158750"/>
            <a:ext cx="2653030" cy="3569970"/>
          </a:xfrm>
          <a:prstGeom prst="rect">
            <a:avLst/>
          </a:prstGeom>
        </p:spPr>
      </p:pic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472440" y="5144135"/>
          <a:ext cx="7148195" cy="111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55"/>
                <a:gridCol w="1316355"/>
                <a:gridCol w="1316990"/>
                <a:gridCol w="1598295"/>
                <a:gridCol w="1600200"/>
              </a:tblGrid>
              <a:tr h="556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标段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编号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面积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（平方米）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业态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仿宋" panose="02010609060101010101" charset="-122"/>
                          <a:ea typeface="仿宋" panose="02010609060101010101" charset="-122"/>
                        </a:rPr>
                        <a:t>经营范围</a:t>
                      </a:r>
                      <a:endParaRPr lang="zh-CN" altLang="en-US" sz="16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6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CA-7B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15.2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服务配套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仿宋" panose="02010609060101010101" charset="-122"/>
                        </a:rPr>
                        <a:t>外币兑换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b1745a70-dc21-4597-9681-0532a8c98278}"/>
  <p:tag name="TABLE_ENDDRAG_ORIGIN_RECT" val="562*211"/>
  <p:tag name="TABLE_ENDDRAG_RECT" val="151*320*562*211"/>
</p:tagLst>
</file>

<file path=ppt/tags/tag2.xml><?xml version="1.0" encoding="utf-8"?>
<p:tagLst xmlns:p="http://schemas.openxmlformats.org/presentationml/2006/main">
  <p:tag name="KSO_WM_UNIT_TABLE_BEAUTIFY" val="smartTable{9b641261-3162-4602-9f8c-67584f1547fb}"/>
</p:tagLst>
</file>

<file path=ppt/tags/tag3.xml><?xml version="1.0" encoding="utf-8"?>
<p:tagLst xmlns:p="http://schemas.openxmlformats.org/presentationml/2006/main">
  <p:tag name="COMMONDATA" val="eyJoZGlkIjoiMDE4NjQyYTZhYmEzMmNiMTI0ZjI2MDk5YzVkNTQzZ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84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方正小标宋简体</vt:lpstr>
      <vt:lpstr>仿宋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叶方永</cp:lastModifiedBy>
  <cp:revision>78</cp:revision>
  <dcterms:created xsi:type="dcterms:W3CDTF">2021-10-06T14:04:00Z</dcterms:created>
  <dcterms:modified xsi:type="dcterms:W3CDTF">2022-09-08T07:40:16Z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74E2FBE0BCEC48DA96ED9891783810BA</vt:lpwstr>
  </property>
  <property fmtid="{D5CDD505-2E9C-101B-9397-08002B2CF9AE}" pid="3" name="KSOProductBuildVer">
    <vt:lpwstr>2052-11.1.0.12358</vt:lpwstr>
  </property>
</Properties>
</file>